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/>
    <p:restoredTop sz="94658"/>
  </p:normalViewPr>
  <p:slideViewPr>
    <p:cSldViewPr snapToGrid="0">
      <p:cViewPr varScale="1">
        <p:scale>
          <a:sx n="93" d="100"/>
          <a:sy n="93" d="100"/>
        </p:scale>
        <p:origin x="216" y="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6CCC14-4A84-7C1C-9B9E-C8443A130B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69CE3E2-E8FB-A08C-40BC-9883B3E0EF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E4D460-09BA-B8BE-6BA1-F93E91CFC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977E0-8D18-DE4F-A281-FEFE35B91D3A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265F0E-6A9D-92B9-379E-6C0475ECB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86B2A3-99DB-E73C-4896-B40BFFE04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AD78D-E1FF-CA45-86B9-04350BF9D3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6506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6CA5D7-F83B-E064-5C36-96272B3BD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9D155D-86D8-933F-3027-0D1AB9F25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C679639-1756-8212-9581-3AB4186D6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977E0-8D18-DE4F-A281-FEFE35B91D3A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0652BCB-377D-4111-12BF-2D3ADAFF4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C3D558-B037-4E02-9FE2-A24B83A7B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AD78D-E1FF-CA45-86B9-04350BF9D3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9080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4771E-6588-EF5E-1C38-3816E1437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96477-B0A9-0087-3E6E-930D8F5A9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54BE95-27A5-6C8D-74FE-A4DA50700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977E0-8D18-DE4F-A281-FEFE35B91D3A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E24D27-A00D-E970-09DE-F924BE5F2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48FF07-A1AD-BC32-140A-06424256A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AD78D-E1FF-CA45-86B9-04350BF9D3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5958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BD6917-85E8-5AB0-127B-63F5999EE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F735AB-AE7F-51B1-1641-EF88A2C350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C8BFAF0-78C2-BDE3-ECC8-498BA4444D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46CEC6-05A5-34E4-3508-7904F70F9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977E0-8D18-DE4F-A281-FEFE35B91D3A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2FC99F-77C2-F998-BAD4-2B1092CAD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402A641-BA14-6A76-1D19-034521507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AD78D-E1FF-CA45-86B9-04350BF9D3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5625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26F7F8-35E2-9DEC-1323-87C705B0F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CFB7E0-4E6A-6065-0C1B-2070EFF81A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3DA0BF5-274E-CDC6-865F-5B491C238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F100F8A-8CC0-DC7F-C98B-A52A31B566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09166FE-037F-2FD2-6E3E-057E0B3940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9A74501-AA45-93BC-146D-4974784DF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977E0-8D18-DE4F-A281-FEFE35B91D3A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E065E7A-33CA-1D2C-5677-9DF239A76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8203098-E141-1F7F-A9CF-E631E4C0F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AD78D-E1FF-CA45-86B9-04350BF9D3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0970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817C20-418F-4D93-A96D-E49EF793A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BD288C9-5B84-A5C2-4C45-7A2BF36F3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977E0-8D18-DE4F-A281-FEFE35B91D3A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7F227AA-1B9C-20E3-41BD-2047DB140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FE3C38F-86DB-4BFF-523C-59772FA89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AD78D-E1FF-CA45-86B9-04350BF9D3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9632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3199941-6D9B-CBF5-9F5C-D8F9E8A36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977E0-8D18-DE4F-A281-FEFE35B91D3A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69D617B-65BA-0CE4-23C6-61BD54995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72305E1-7756-FAD0-C8AC-68BE4A74C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AD78D-E1FF-CA45-86B9-04350BF9D3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8494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3594B9-F771-DD05-8C73-927E151FC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5BA7A9C-DE3C-B6E4-D9FE-6703BBD9D4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3998A66-9C1C-2ADC-168F-2448764A3C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9CBAE36-EA4C-93E8-1896-D00CF87B7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977E0-8D18-DE4F-A281-FEFE35B91D3A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C815865-0E13-9ECB-47DF-4CF8F02B7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65BA135-60CE-CE2F-C5C4-A1412FD85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AD78D-E1FF-CA45-86B9-04350BF9D3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960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9288BD-C50D-E849-C79C-5F480223A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9AB3849-909B-E1C9-EBBA-078EFA8991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DCC95CA-1E55-6EDD-4569-7D466F5319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91ED044-24FF-00ED-0DA6-652BDC45A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977E0-8D18-DE4F-A281-FEFE35B91D3A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61A5073-50C4-37F5-1622-A1A5582CA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FF62E15-0497-CE1C-DD92-DFC9808C7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AD78D-E1FF-CA45-86B9-04350BF9D3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903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61F40D-7EE0-1DCD-F044-FD6D665C0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72C0332-D376-1581-F971-45A547F973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6C8C33F-49DD-7A94-9674-9BAE0B36B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977E0-8D18-DE4F-A281-FEFE35B91D3A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722F52E-4766-D880-D1A1-8299E728F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50833B-96FD-F518-B614-30923EBCC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AD78D-E1FF-CA45-86B9-04350BF9D3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6604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B0F1764-B24E-205A-A7C6-CCD812BF42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7467579-8B29-0CEC-7D5F-EC20782D7E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6D714EB-D0FB-1F50-0103-8609050F5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977E0-8D18-DE4F-A281-FEFE35B91D3A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F76353-4398-0751-C1BE-9B9F102B0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682021-545E-F4EB-73D9-0D6643951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AD78D-E1FF-CA45-86B9-04350BF9D3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5748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03E1637-BFA1-9187-EDA1-A94948E5B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E31CF3D-F92E-1EA1-09D9-4CCEF3ACF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8A93025-1CA2-C465-9837-BF0A0D1592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2977E0-8D18-DE4F-A281-FEFE35B91D3A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D91B87-D1AF-96F2-8608-D21CD09293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FFDCE8-543A-3D85-FC11-5AE739E0D0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5AD78D-E1FF-CA45-86B9-04350BF9D3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4416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art, Art fractal, peinture, Caractère coloré&#10;&#10;Description générée automatiquement">
            <a:extLst>
              <a:ext uri="{FF2B5EF4-FFF2-40B4-BE49-F238E27FC236}">
                <a16:creationId xmlns:a16="http://schemas.microsoft.com/office/drawing/2014/main" id="{D177232B-7BC4-091D-FD80-B34E884117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alphaModFix amt="18000"/>
          </a:blip>
          <a:stretch>
            <a:fillRect/>
          </a:stretch>
        </p:blipFill>
        <p:spPr>
          <a:xfrm>
            <a:off x="-13855" y="-54428"/>
            <a:ext cx="12192000" cy="6966856"/>
          </a:xfrm>
          <a:prstGeom prst="rect">
            <a:avLst/>
          </a:prstGeom>
        </p:spPr>
      </p:pic>
      <p:pic>
        <p:nvPicPr>
          <p:cNvPr id="6" name="Atelier">
            <a:hlinkClick r:id="" action="ppaction://media"/>
            <a:extLst>
              <a:ext uri="{FF2B5EF4-FFF2-40B4-BE49-F238E27FC236}">
                <a16:creationId xmlns:a16="http://schemas.microsoft.com/office/drawing/2014/main" id="{F4CD9827-C195-1D5F-0611-DB39E2A212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69527" y="2138364"/>
            <a:ext cx="812800" cy="8128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DB87FB4-1C3B-D2A1-A680-0744E33E7A0C}"/>
              </a:ext>
            </a:extLst>
          </p:cNvPr>
          <p:cNvSpPr txBox="1"/>
          <p:nvPr/>
        </p:nvSpPr>
        <p:spPr>
          <a:xfrm>
            <a:off x="872836" y="152400"/>
            <a:ext cx="98367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latin typeface="Arial" panose="020B0604020202020204" pitchFamily="34" charset="0"/>
                <a:cs typeface="Arial" panose="020B0604020202020204" pitchFamily="34" charset="0"/>
              </a:rPr>
              <a:t>VIVRE ENSEMBLE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8E90DED-7B20-C2D6-3094-9E5BF0211925}"/>
              </a:ext>
            </a:extLst>
          </p:cNvPr>
          <p:cNvSpPr txBox="1"/>
          <p:nvPr/>
        </p:nvSpPr>
        <p:spPr>
          <a:xfrm>
            <a:off x="2660072" y="2360098"/>
            <a:ext cx="290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 morceau : </a:t>
            </a:r>
          </a:p>
        </p:txBody>
      </p:sp>
      <p:pic>
        <p:nvPicPr>
          <p:cNvPr id="9" name="instru">
            <a:hlinkClick r:id="" action="ppaction://media"/>
            <a:extLst>
              <a:ext uri="{FF2B5EF4-FFF2-40B4-BE49-F238E27FC236}">
                <a16:creationId xmlns:a16="http://schemas.microsoft.com/office/drawing/2014/main" id="{A7D5861E-EC33-9C5F-32E6-BB0836D0E0D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69527" y="3633845"/>
            <a:ext cx="812800" cy="8128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93D2968-3E9D-2536-BDEE-09D880E908A2}"/>
              </a:ext>
            </a:extLst>
          </p:cNvPr>
          <p:cNvSpPr txBox="1"/>
          <p:nvPr/>
        </p:nvSpPr>
        <p:spPr>
          <a:xfrm>
            <a:off x="2660072" y="3855579"/>
            <a:ext cx="290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L’instru</a:t>
            </a:r>
          </a:p>
        </p:txBody>
      </p:sp>
    </p:spTree>
    <p:extLst>
      <p:ext uri="{BB962C8B-B14F-4D97-AF65-F5344CB8AC3E}">
        <p14:creationId xmlns:p14="http://schemas.microsoft.com/office/powerpoint/2010/main" val="2443389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0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508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art, Art fractal, peinture, Caractère coloré&#10;&#10;Description générée automatiquement">
            <a:extLst>
              <a:ext uri="{FF2B5EF4-FFF2-40B4-BE49-F238E27FC236}">
                <a16:creationId xmlns:a16="http://schemas.microsoft.com/office/drawing/2014/main" id="{D177232B-7BC4-091D-FD80-B34E884117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alphaModFix amt="18000"/>
          </a:blip>
          <a:stretch>
            <a:fillRect/>
          </a:stretch>
        </p:blipFill>
        <p:spPr>
          <a:xfrm>
            <a:off x="-13855" y="-54428"/>
            <a:ext cx="12192000" cy="6966856"/>
          </a:xfrm>
          <a:prstGeom prst="rect">
            <a:avLst/>
          </a:prstGeom>
        </p:spPr>
      </p:pic>
      <p:pic>
        <p:nvPicPr>
          <p:cNvPr id="2" name="Atelier">
            <a:hlinkClick r:id="" action="ppaction://media"/>
            <a:extLst>
              <a:ext uri="{FF2B5EF4-FFF2-40B4-BE49-F238E27FC236}">
                <a16:creationId xmlns:a16="http://schemas.microsoft.com/office/drawing/2014/main" id="{F4ABA0FC-BB23-7779-B779-0D7C6CC38A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55927" y="101746"/>
            <a:ext cx="812800" cy="8128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4AABBB3-DDC4-8EB8-8DE4-0C94869013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55" y="-193963"/>
            <a:ext cx="11042072" cy="780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583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0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</Words>
  <Application>Microsoft Macintosh PowerPoint</Application>
  <PresentationFormat>Grand écran</PresentationFormat>
  <Paragraphs>3</Paragraphs>
  <Slides>2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Frédéric AMELLA</dc:creator>
  <cp:lastModifiedBy>Frédéric AMELLA</cp:lastModifiedBy>
  <cp:revision>1</cp:revision>
  <dcterms:created xsi:type="dcterms:W3CDTF">2024-12-03T07:42:06Z</dcterms:created>
  <dcterms:modified xsi:type="dcterms:W3CDTF">2024-12-03T07:46:14Z</dcterms:modified>
</cp:coreProperties>
</file>